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C70390-5449-43AB-AC8E-5284A64E8D9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D1B709D-6AF2-4D40-B978-EDEB19BF0697}">
      <dgm:prSet phldrT="[Text]"/>
      <dgm:spPr/>
      <dgm:t>
        <a:bodyPr/>
        <a:lstStyle/>
        <a:p>
          <a:r>
            <a:rPr lang="en-ZA" dirty="0" smtClean="0"/>
            <a:t>Mode</a:t>
          </a:r>
          <a:endParaRPr lang="en-ZA" dirty="0"/>
        </a:p>
      </dgm:t>
    </dgm:pt>
    <dgm:pt modelId="{CCE80003-CE10-496C-9BF4-81B081DC966C}" type="parTrans" cxnId="{77A126F9-6A1B-4201-97B7-7F32A74CEFBB}">
      <dgm:prSet/>
      <dgm:spPr/>
      <dgm:t>
        <a:bodyPr/>
        <a:lstStyle/>
        <a:p>
          <a:endParaRPr lang="en-ZA"/>
        </a:p>
      </dgm:t>
    </dgm:pt>
    <dgm:pt modelId="{D551617C-7A11-4C51-9896-427ABB168409}" type="sibTrans" cxnId="{77A126F9-6A1B-4201-97B7-7F32A74CEFBB}">
      <dgm:prSet/>
      <dgm:spPr/>
      <dgm:t>
        <a:bodyPr/>
        <a:lstStyle/>
        <a:p>
          <a:endParaRPr lang="en-ZA"/>
        </a:p>
      </dgm:t>
    </dgm:pt>
    <dgm:pt modelId="{B16B6A68-A602-474C-B4E0-688459055072}">
      <dgm:prSet phldrT="[Text]"/>
      <dgm:spPr/>
      <dgm:t>
        <a:bodyPr/>
        <a:lstStyle/>
        <a:p>
          <a:r>
            <a:rPr lang="en-ZA" dirty="0" smtClean="0"/>
            <a:t>Orientation; or</a:t>
          </a:r>
          <a:endParaRPr lang="en-ZA" dirty="0"/>
        </a:p>
      </dgm:t>
    </dgm:pt>
    <dgm:pt modelId="{987AFC05-0E17-4645-9AA9-C2258D309EC5}" type="parTrans" cxnId="{CA283B56-A0D4-4833-AACE-914126E2D779}">
      <dgm:prSet/>
      <dgm:spPr/>
      <dgm:t>
        <a:bodyPr/>
        <a:lstStyle/>
        <a:p>
          <a:endParaRPr lang="en-ZA"/>
        </a:p>
      </dgm:t>
    </dgm:pt>
    <dgm:pt modelId="{9612E10D-8284-4560-AA17-B58DE5ABD49F}" type="sibTrans" cxnId="{CA283B56-A0D4-4833-AACE-914126E2D779}">
      <dgm:prSet/>
      <dgm:spPr/>
      <dgm:t>
        <a:bodyPr/>
        <a:lstStyle/>
        <a:p>
          <a:endParaRPr lang="en-ZA"/>
        </a:p>
      </dgm:t>
    </dgm:pt>
    <dgm:pt modelId="{B0ABE827-5606-4DAF-93F3-AAD5D2814629}">
      <dgm:prSet phldrT="[Text]"/>
      <dgm:spPr/>
      <dgm:t>
        <a:bodyPr/>
        <a:lstStyle/>
        <a:p>
          <a:r>
            <a:rPr lang="en-ZA" dirty="0" smtClean="0"/>
            <a:t>Review</a:t>
          </a:r>
          <a:endParaRPr lang="en-ZA" dirty="0"/>
        </a:p>
      </dgm:t>
    </dgm:pt>
    <dgm:pt modelId="{0B1BEAF3-18C1-4188-8B42-AD6E195973F2}" type="parTrans" cxnId="{9D643F2C-8207-420C-9586-8451D3CDCC49}">
      <dgm:prSet/>
      <dgm:spPr/>
      <dgm:t>
        <a:bodyPr/>
        <a:lstStyle/>
        <a:p>
          <a:endParaRPr lang="en-ZA"/>
        </a:p>
      </dgm:t>
    </dgm:pt>
    <dgm:pt modelId="{5D78C106-107D-4C0E-BB80-DCBA9888D894}" type="sibTrans" cxnId="{9D643F2C-8207-420C-9586-8451D3CDCC49}">
      <dgm:prSet/>
      <dgm:spPr/>
      <dgm:t>
        <a:bodyPr/>
        <a:lstStyle/>
        <a:p>
          <a:endParaRPr lang="en-ZA"/>
        </a:p>
      </dgm:t>
    </dgm:pt>
    <dgm:pt modelId="{49D2F1BB-15D2-4F7F-8FA8-9A2C4E06A121}">
      <dgm:prSet phldrT="[Text]"/>
      <dgm:spPr>
        <a:solidFill>
          <a:schemeClr val="accent1"/>
        </a:solidFill>
      </dgm:spPr>
      <dgm:t>
        <a:bodyPr/>
        <a:lstStyle/>
        <a:p>
          <a:r>
            <a:rPr lang="en-ZA" dirty="0" smtClean="0"/>
            <a:t>Programme</a:t>
          </a:r>
          <a:endParaRPr lang="en-ZA" dirty="0"/>
        </a:p>
      </dgm:t>
    </dgm:pt>
    <dgm:pt modelId="{DD32EB1C-F8E8-4965-B2E9-9C266BE28D8D}" type="parTrans" cxnId="{7BB811A8-6078-4C86-A394-85D8FBD38B8B}">
      <dgm:prSet/>
      <dgm:spPr/>
      <dgm:t>
        <a:bodyPr/>
        <a:lstStyle/>
        <a:p>
          <a:endParaRPr lang="en-ZA"/>
        </a:p>
      </dgm:t>
    </dgm:pt>
    <dgm:pt modelId="{042945B6-311A-4364-8F27-E7F85E4A3EC5}" type="sibTrans" cxnId="{7BB811A8-6078-4C86-A394-85D8FBD38B8B}">
      <dgm:prSet/>
      <dgm:spPr/>
      <dgm:t>
        <a:bodyPr/>
        <a:lstStyle/>
        <a:p>
          <a:endParaRPr lang="en-ZA"/>
        </a:p>
      </dgm:t>
    </dgm:pt>
    <dgm:pt modelId="{EEAB9D0F-5FF1-494E-9ADF-917BBB21603C}">
      <dgm:prSet phldrT="[Text]"/>
      <dgm:spPr>
        <a:solidFill>
          <a:schemeClr val="accent1"/>
        </a:solidFill>
      </dgm:spPr>
      <dgm:t>
        <a:bodyPr/>
        <a:lstStyle/>
        <a:p>
          <a:r>
            <a:rPr lang="en-ZA" dirty="0" smtClean="0"/>
            <a:t>Orientation; or</a:t>
          </a:r>
          <a:endParaRPr lang="en-ZA" dirty="0"/>
        </a:p>
      </dgm:t>
    </dgm:pt>
    <dgm:pt modelId="{2BE5CAE0-223E-4D18-8566-8070E6219DD5}" type="parTrans" cxnId="{282A1FB4-1B6C-427D-8374-4FCB480A5E5F}">
      <dgm:prSet/>
      <dgm:spPr/>
      <dgm:t>
        <a:bodyPr/>
        <a:lstStyle/>
        <a:p>
          <a:endParaRPr lang="en-ZA"/>
        </a:p>
      </dgm:t>
    </dgm:pt>
    <dgm:pt modelId="{70F213B4-3A64-454C-B33F-1361384B1EF8}" type="sibTrans" cxnId="{282A1FB4-1B6C-427D-8374-4FCB480A5E5F}">
      <dgm:prSet/>
      <dgm:spPr/>
      <dgm:t>
        <a:bodyPr/>
        <a:lstStyle/>
        <a:p>
          <a:endParaRPr lang="en-ZA"/>
        </a:p>
      </dgm:t>
    </dgm:pt>
    <dgm:pt modelId="{F5794A6F-A4F4-4C26-98FF-175544B48490}">
      <dgm:prSet phldrT="[Text]"/>
      <dgm:spPr>
        <a:solidFill>
          <a:schemeClr val="accent1"/>
        </a:solidFill>
      </dgm:spPr>
      <dgm:t>
        <a:bodyPr/>
        <a:lstStyle/>
        <a:p>
          <a:r>
            <a:rPr lang="en-ZA" dirty="0" smtClean="0"/>
            <a:t>Process</a:t>
          </a:r>
          <a:endParaRPr lang="en-ZA" dirty="0"/>
        </a:p>
      </dgm:t>
    </dgm:pt>
    <dgm:pt modelId="{0D8EFF29-6300-4BCF-B59F-ED6F62D3203C}" type="parTrans" cxnId="{7A23F37A-BE2A-4D68-B5B0-4F8B8A3384E9}">
      <dgm:prSet/>
      <dgm:spPr/>
      <dgm:t>
        <a:bodyPr/>
        <a:lstStyle/>
        <a:p>
          <a:endParaRPr lang="en-ZA"/>
        </a:p>
      </dgm:t>
    </dgm:pt>
    <dgm:pt modelId="{B55C0281-364F-40E9-9B26-02E70761F325}" type="sibTrans" cxnId="{7A23F37A-BE2A-4D68-B5B0-4F8B8A3384E9}">
      <dgm:prSet/>
      <dgm:spPr/>
      <dgm:t>
        <a:bodyPr/>
        <a:lstStyle/>
        <a:p>
          <a:endParaRPr lang="en-ZA"/>
        </a:p>
      </dgm:t>
    </dgm:pt>
    <dgm:pt modelId="{FF27E204-2BFD-45DA-A939-2347514F0FD2}">
      <dgm:prSet phldrT="[Text]"/>
      <dgm:spPr/>
      <dgm:t>
        <a:bodyPr/>
        <a:lstStyle/>
        <a:p>
          <a:r>
            <a:rPr lang="en-ZA" dirty="0" smtClean="0"/>
            <a:t>Module</a:t>
          </a:r>
          <a:endParaRPr lang="en-ZA" dirty="0"/>
        </a:p>
      </dgm:t>
    </dgm:pt>
    <dgm:pt modelId="{3C40A364-BED8-4165-BDF4-9345F1C01D10}" type="parTrans" cxnId="{8561F192-37D7-4099-8D99-C1664E8F5953}">
      <dgm:prSet/>
      <dgm:spPr/>
      <dgm:t>
        <a:bodyPr/>
        <a:lstStyle/>
        <a:p>
          <a:endParaRPr lang="en-ZA"/>
        </a:p>
      </dgm:t>
    </dgm:pt>
    <dgm:pt modelId="{D3717B5C-24E2-4E70-821E-F8B7A231BF8A}" type="sibTrans" cxnId="{8561F192-37D7-4099-8D99-C1664E8F5953}">
      <dgm:prSet/>
      <dgm:spPr/>
      <dgm:t>
        <a:bodyPr/>
        <a:lstStyle/>
        <a:p>
          <a:endParaRPr lang="en-ZA"/>
        </a:p>
      </dgm:t>
    </dgm:pt>
    <dgm:pt modelId="{A501082F-10AF-4D57-988C-1BE928959A5F}">
      <dgm:prSet phldrT="[Text]"/>
      <dgm:spPr/>
      <dgm:t>
        <a:bodyPr/>
        <a:lstStyle/>
        <a:p>
          <a:r>
            <a:rPr lang="en-ZA" dirty="0" smtClean="0"/>
            <a:t>Orientation; or</a:t>
          </a:r>
          <a:endParaRPr lang="en-ZA" dirty="0"/>
        </a:p>
      </dgm:t>
    </dgm:pt>
    <dgm:pt modelId="{AD6D6108-7415-47F6-8154-A369332EE6CE}" type="parTrans" cxnId="{64AFB2F6-A2C8-40E0-A60A-8B549A4B0476}">
      <dgm:prSet/>
      <dgm:spPr/>
      <dgm:t>
        <a:bodyPr/>
        <a:lstStyle/>
        <a:p>
          <a:endParaRPr lang="en-ZA"/>
        </a:p>
      </dgm:t>
    </dgm:pt>
    <dgm:pt modelId="{91F7EFC8-D2E7-4680-A5F9-BDD755B2CFB6}" type="sibTrans" cxnId="{64AFB2F6-A2C8-40E0-A60A-8B549A4B0476}">
      <dgm:prSet/>
      <dgm:spPr/>
      <dgm:t>
        <a:bodyPr/>
        <a:lstStyle/>
        <a:p>
          <a:endParaRPr lang="en-ZA"/>
        </a:p>
      </dgm:t>
    </dgm:pt>
    <dgm:pt modelId="{32F74A2F-7BE2-412D-99BD-9C74DB7D84EF}">
      <dgm:prSet phldrT="[Text]"/>
      <dgm:spPr/>
      <dgm:t>
        <a:bodyPr/>
        <a:lstStyle/>
        <a:p>
          <a:r>
            <a:rPr lang="en-ZA" dirty="0" smtClean="0"/>
            <a:t>Process</a:t>
          </a:r>
          <a:endParaRPr lang="en-ZA" dirty="0"/>
        </a:p>
      </dgm:t>
    </dgm:pt>
    <dgm:pt modelId="{37871C02-A6A4-4492-AE85-965AE32D5CE7}" type="parTrans" cxnId="{AA19C0D2-6EEC-434D-9DF5-59DC777508FD}">
      <dgm:prSet/>
      <dgm:spPr/>
      <dgm:t>
        <a:bodyPr/>
        <a:lstStyle/>
        <a:p>
          <a:endParaRPr lang="en-ZA"/>
        </a:p>
      </dgm:t>
    </dgm:pt>
    <dgm:pt modelId="{FF8ECC32-650C-4DDA-A3DF-589BDED47E9E}" type="sibTrans" cxnId="{AA19C0D2-6EEC-434D-9DF5-59DC777508FD}">
      <dgm:prSet/>
      <dgm:spPr/>
      <dgm:t>
        <a:bodyPr/>
        <a:lstStyle/>
        <a:p>
          <a:endParaRPr lang="en-ZA"/>
        </a:p>
      </dgm:t>
    </dgm:pt>
    <dgm:pt modelId="{77D52871-419F-4D58-B6D4-865128B29676}">
      <dgm:prSet/>
      <dgm:spPr/>
      <dgm:t>
        <a:bodyPr/>
        <a:lstStyle/>
        <a:p>
          <a:r>
            <a:rPr lang="en-ZA" dirty="0" smtClean="0"/>
            <a:t>Materials</a:t>
          </a:r>
          <a:endParaRPr lang="en-ZA" dirty="0"/>
        </a:p>
      </dgm:t>
    </dgm:pt>
    <dgm:pt modelId="{062452FE-99C9-4F86-AAA8-37A8D403150E}" type="parTrans" cxnId="{970EE5D5-2861-454D-A24E-0CA05E0F7EB8}">
      <dgm:prSet/>
      <dgm:spPr/>
      <dgm:t>
        <a:bodyPr/>
        <a:lstStyle/>
        <a:p>
          <a:endParaRPr lang="en-ZA"/>
        </a:p>
      </dgm:t>
    </dgm:pt>
    <dgm:pt modelId="{BFD678EA-AC2E-49E7-B601-A194D8B6B4E5}" type="sibTrans" cxnId="{970EE5D5-2861-454D-A24E-0CA05E0F7EB8}">
      <dgm:prSet/>
      <dgm:spPr/>
      <dgm:t>
        <a:bodyPr/>
        <a:lstStyle/>
        <a:p>
          <a:endParaRPr lang="en-ZA"/>
        </a:p>
      </dgm:t>
    </dgm:pt>
    <dgm:pt modelId="{34DB3A5B-A9B4-4E02-A279-5EAD9BDF3549}">
      <dgm:prSet/>
      <dgm:spPr/>
      <dgm:t>
        <a:bodyPr/>
        <a:lstStyle/>
        <a:p>
          <a:r>
            <a:rPr lang="en-ZA" dirty="0" smtClean="0"/>
            <a:t>Orientation; or</a:t>
          </a:r>
          <a:endParaRPr lang="en-ZA" dirty="0"/>
        </a:p>
      </dgm:t>
    </dgm:pt>
    <dgm:pt modelId="{7AA425B5-7DBA-49BD-A59F-98A4D526FBCC}" type="parTrans" cxnId="{96284361-35F4-431C-B7C5-BAAC2E4D0EF8}">
      <dgm:prSet/>
      <dgm:spPr/>
      <dgm:t>
        <a:bodyPr/>
        <a:lstStyle/>
        <a:p>
          <a:endParaRPr lang="en-ZA"/>
        </a:p>
      </dgm:t>
    </dgm:pt>
    <dgm:pt modelId="{BF327DA9-A082-462B-8416-903FA9C719EC}" type="sibTrans" cxnId="{96284361-35F4-431C-B7C5-BAAC2E4D0EF8}">
      <dgm:prSet/>
      <dgm:spPr/>
      <dgm:t>
        <a:bodyPr/>
        <a:lstStyle/>
        <a:p>
          <a:endParaRPr lang="en-ZA"/>
        </a:p>
      </dgm:t>
    </dgm:pt>
    <dgm:pt modelId="{3B52ED43-CBE1-4C46-BB39-897B266CFCAC}">
      <dgm:prSet/>
      <dgm:spPr/>
      <dgm:t>
        <a:bodyPr/>
        <a:lstStyle/>
        <a:p>
          <a:r>
            <a:rPr lang="en-ZA" smtClean="0"/>
            <a:t>Process</a:t>
          </a:r>
          <a:endParaRPr lang="en-ZA" dirty="0"/>
        </a:p>
      </dgm:t>
    </dgm:pt>
    <dgm:pt modelId="{FAB4B1CE-EA76-4E0E-9F19-472223FC10C4}" type="parTrans" cxnId="{8202039B-ED05-4488-8706-5CBD8CBAEAE7}">
      <dgm:prSet/>
      <dgm:spPr/>
      <dgm:t>
        <a:bodyPr/>
        <a:lstStyle/>
        <a:p>
          <a:endParaRPr lang="en-ZA"/>
        </a:p>
      </dgm:t>
    </dgm:pt>
    <dgm:pt modelId="{57B15DEF-13F3-4C8D-B224-D3BC0863E67E}" type="sibTrans" cxnId="{8202039B-ED05-4488-8706-5CBD8CBAEAE7}">
      <dgm:prSet/>
      <dgm:spPr/>
      <dgm:t>
        <a:bodyPr/>
        <a:lstStyle/>
        <a:p>
          <a:endParaRPr lang="en-ZA"/>
        </a:p>
      </dgm:t>
    </dgm:pt>
    <dgm:pt modelId="{7B96E9DE-89CF-47E5-91BD-382848E014E4}">
      <dgm:prSet/>
      <dgm:spPr/>
      <dgm:t>
        <a:bodyPr/>
        <a:lstStyle/>
        <a:p>
          <a:r>
            <a:rPr lang="en-ZA" dirty="0" smtClean="0"/>
            <a:t>Review</a:t>
          </a:r>
          <a:endParaRPr lang="en-ZA" dirty="0"/>
        </a:p>
      </dgm:t>
    </dgm:pt>
    <dgm:pt modelId="{10F98058-D366-4529-A0F5-DF42A82DB1CD}" type="parTrans" cxnId="{035A1F42-C2A3-4374-8B12-22288561B3F0}">
      <dgm:prSet/>
      <dgm:spPr/>
      <dgm:t>
        <a:bodyPr/>
        <a:lstStyle/>
        <a:p>
          <a:endParaRPr lang="en-ZA"/>
        </a:p>
      </dgm:t>
    </dgm:pt>
    <dgm:pt modelId="{B90ED1A7-B394-410B-990A-E2A50B8255CA}" type="sibTrans" cxnId="{035A1F42-C2A3-4374-8B12-22288561B3F0}">
      <dgm:prSet/>
      <dgm:spPr/>
      <dgm:t>
        <a:bodyPr/>
        <a:lstStyle/>
        <a:p>
          <a:endParaRPr lang="en-ZA"/>
        </a:p>
      </dgm:t>
    </dgm:pt>
    <dgm:pt modelId="{39A6F88C-7D47-4DE0-92C5-787B451168B8}">
      <dgm:prSet/>
      <dgm:spPr/>
      <dgm:t>
        <a:bodyPr/>
        <a:lstStyle/>
        <a:p>
          <a:r>
            <a:rPr lang="en-ZA" dirty="0" smtClean="0"/>
            <a:t>Mode</a:t>
          </a:r>
          <a:endParaRPr lang="en-ZA" dirty="0"/>
        </a:p>
      </dgm:t>
    </dgm:pt>
    <dgm:pt modelId="{96ECB7A4-3FE8-416A-A23C-7C2174DCEF89}" type="parTrans" cxnId="{875618BD-241A-4ABE-86B8-6B666A6C7888}">
      <dgm:prSet/>
      <dgm:spPr/>
      <dgm:t>
        <a:bodyPr/>
        <a:lstStyle/>
        <a:p>
          <a:endParaRPr lang="en-ZA"/>
        </a:p>
      </dgm:t>
    </dgm:pt>
    <dgm:pt modelId="{5AB33747-A442-4893-9F0A-3BCE79585424}" type="sibTrans" cxnId="{875618BD-241A-4ABE-86B8-6B666A6C7888}">
      <dgm:prSet/>
      <dgm:spPr/>
      <dgm:t>
        <a:bodyPr/>
        <a:lstStyle/>
        <a:p>
          <a:endParaRPr lang="en-ZA"/>
        </a:p>
      </dgm:t>
    </dgm:pt>
    <dgm:pt modelId="{52D57719-FE4A-4350-9E8C-53B0B3406E49}">
      <dgm:prSet/>
      <dgm:spPr/>
      <dgm:t>
        <a:bodyPr/>
        <a:lstStyle/>
        <a:p>
          <a:r>
            <a:rPr lang="en-ZA" dirty="0" smtClean="0"/>
            <a:t>Programme</a:t>
          </a:r>
          <a:endParaRPr lang="en-ZA" dirty="0"/>
        </a:p>
      </dgm:t>
    </dgm:pt>
    <dgm:pt modelId="{CD36DE04-A6E4-4349-A55C-52A6A7900E74}" type="parTrans" cxnId="{6F0A83D0-9A52-40B1-8C93-BD911B040931}">
      <dgm:prSet/>
      <dgm:spPr/>
      <dgm:t>
        <a:bodyPr/>
        <a:lstStyle/>
        <a:p>
          <a:endParaRPr lang="en-ZA"/>
        </a:p>
      </dgm:t>
    </dgm:pt>
    <dgm:pt modelId="{844F3777-42D1-4B38-A51A-E628B7DA612F}" type="sibTrans" cxnId="{6F0A83D0-9A52-40B1-8C93-BD911B040931}">
      <dgm:prSet/>
      <dgm:spPr/>
      <dgm:t>
        <a:bodyPr/>
        <a:lstStyle/>
        <a:p>
          <a:endParaRPr lang="en-ZA"/>
        </a:p>
      </dgm:t>
    </dgm:pt>
    <dgm:pt modelId="{DEEBC89C-B8D2-4319-999F-E9BB39D74DC7}">
      <dgm:prSet/>
      <dgm:spPr/>
      <dgm:t>
        <a:bodyPr/>
        <a:lstStyle/>
        <a:p>
          <a:r>
            <a:rPr lang="en-ZA" dirty="0" smtClean="0"/>
            <a:t>Module</a:t>
          </a:r>
          <a:endParaRPr lang="en-ZA" dirty="0"/>
        </a:p>
      </dgm:t>
    </dgm:pt>
    <dgm:pt modelId="{568C326A-E3E0-4D6F-B59F-2E81ABB003F9}" type="parTrans" cxnId="{B6741774-C992-4F3B-9442-88DB72DA453F}">
      <dgm:prSet/>
      <dgm:spPr/>
      <dgm:t>
        <a:bodyPr/>
        <a:lstStyle/>
        <a:p>
          <a:endParaRPr lang="en-ZA"/>
        </a:p>
      </dgm:t>
    </dgm:pt>
    <dgm:pt modelId="{01F8C543-4114-4ADB-932D-A4413BA66543}" type="sibTrans" cxnId="{B6741774-C992-4F3B-9442-88DB72DA453F}">
      <dgm:prSet/>
      <dgm:spPr/>
      <dgm:t>
        <a:bodyPr/>
        <a:lstStyle/>
        <a:p>
          <a:endParaRPr lang="en-ZA"/>
        </a:p>
      </dgm:t>
    </dgm:pt>
    <dgm:pt modelId="{F97849AA-3425-4151-8D66-06BC89954D96}">
      <dgm:prSet/>
      <dgm:spPr/>
      <dgm:t>
        <a:bodyPr/>
        <a:lstStyle/>
        <a:p>
          <a:r>
            <a:rPr lang="en-ZA" dirty="0" smtClean="0"/>
            <a:t>Materials</a:t>
          </a:r>
          <a:endParaRPr lang="en-ZA" dirty="0"/>
        </a:p>
      </dgm:t>
    </dgm:pt>
    <dgm:pt modelId="{C4770423-B7E2-42BE-A2B5-5C3226B495F7}" type="parTrans" cxnId="{AFD4FB82-6EF8-453F-B7DB-626DD4882A3D}">
      <dgm:prSet/>
      <dgm:spPr/>
      <dgm:t>
        <a:bodyPr/>
        <a:lstStyle/>
        <a:p>
          <a:endParaRPr lang="en-ZA"/>
        </a:p>
      </dgm:t>
    </dgm:pt>
    <dgm:pt modelId="{91D49956-F75B-4060-B6BC-0A6E8E219B45}" type="sibTrans" cxnId="{AFD4FB82-6EF8-453F-B7DB-626DD4882A3D}">
      <dgm:prSet/>
      <dgm:spPr/>
      <dgm:t>
        <a:bodyPr/>
        <a:lstStyle/>
        <a:p>
          <a:endParaRPr lang="en-ZA"/>
        </a:p>
      </dgm:t>
    </dgm:pt>
    <dgm:pt modelId="{79F4F38C-9F33-4A27-AD0F-9EFCBCA40277}">
      <dgm:prSet/>
      <dgm:spPr/>
      <dgm:t>
        <a:bodyPr/>
        <a:lstStyle/>
        <a:p>
          <a:r>
            <a:rPr lang="en-ZA" dirty="0" smtClean="0"/>
            <a:t>Accreditation</a:t>
          </a:r>
          <a:endParaRPr lang="en-ZA" dirty="0"/>
        </a:p>
      </dgm:t>
    </dgm:pt>
    <dgm:pt modelId="{9414EAAF-DA0A-4571-B244-8084AB46B1F6}" type="parTrans" cxnId="{650B4005-DA01-44A3-BE7E-FD8EB856DB38}">
      <dgm:prSet/>
      <dgm:spPr/>
      <dgm:t>
        <a:bodyPr/>
        <a:lstStyle/>
        <a:p>
          <a:endParaRPr lang="en-ZA"/>
        </a:p>
      </dgm:t>
    </dgm:pt>
    <dgm:pt modelId="{66DC0971-2943-4904-8C63-09ADE0E29B4B}" type="sibTrans" cxnId="{650B4005-DA01-44A3-BE7E-FD8EB856DB38}">
      <dgm:prSet/>
      <dgm:spPr/>
      <dgm:t>
        <a:bodyPr/>
        <a:lstStyle/>
        <a:p>
          <a:endParaRPr lang="en-ZA"/>
        </a:p>
      </dgm:t>
    </dgm:pt>
    <dgm:pt modelId="{3285809A-0968-479C-8922-65C7CA9E3483}" type="pres">
      <dgm:prSet presAssocID="{80C70390-5449-43AB-AC8E-5284A64E8D9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DC336112-4DB0-428C-861D-5F01CDC26AC4}" type="pres">
      <dgm:prSet presAssocID="{BD1B709D-6AF2-4D40-B978-EDEB19BF069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21D6D76-54BB-44E2-84DF-3AC7AD8391E9}" type="pres">
      <dgm:prSet presAssocID="{D551617C-7A11-4C51-9896-427ABB168409}" presName="sibTrans" presStyleCnt="0"/>
      <dgm:spPr/>
    </dgm:pt>
    <dgm:pt modelId="{4D0BC04A-82B5-458B-917A-750DE12E66BA}" type="pres">
      <dgm:prSet presAssocID="{49D2F1BB-15D2-4F7F-8FA8-9A2C4E06A12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DF63F7F-049D-4B32-9F51-4EE63AA623B9}" type="pres">
      <dgm:prSet presAssocID="{042945B6-311A-4364-8F27-E7F85E4A3EC5}" presName="sibTrans" presStyleCnt="0"/>
      <dgm:spPr/>
    </dgm:pt>
    <dgm:pt modelId="{A27D1F9C-90A7-46AE-9D85-C34A8438A947}" type="pres">
      <dgm:prSet presAssocID="{FF27E204-2BFD-45DA-A939-2347514F0FD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2897A89-4608-4DF1-B17D-82A49CB5CD28}" type="pres">
      <dgm:prSet presAssocID="{D3717B5C-24E2-4E70-821E-F8B7A231BF8A}" presName="sibTrans" presStyleCnt="0"/>
      <dgm:spPr/>
    </dgm:pt>
    <dgm:pt modelId="{AC54EFA7-9FDD-4196-B3EC-5FEED848C868}" type="pres">
      <dgm:prSet presAssocID="{77D52871-419F-4D58-B6D4-865128B2967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B53F89F-E947-421D-938A-A13DAD4DEBD1}" type="pres">
      <dgm:prSet presAssocID="{BFD678EA-AC2E-49E7-B601-A194D8B6B4E5}" presName="sibTrans" presStyleCnt="0"/>
      <dgm:spPr/>
    </dgm:pt>
    <dgm:pt modelId="{21F2F87F-F03F-4F94-A55F-CC06AA3C9D7C}" type="pres">
      <dgm:prSet presAssocID="{7B96E9DE-89CF-47E5-91BD-382848E014E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FC703640-2A9B-477C-A24B-2FAE67C4D852}" type="presOf" srcId="{B0ABE827-5606-4DAF-93F3-AAD5D2814629}" destId="{DC336112-4DB0-428C-861D-5F01CDC26AC4}" srcOrd="0" destOrd="2" presId="urn:microsoft.com/office/officeart/2005/8/layout/hList6"/>
    <dgm:cxn modelId="{875618BD-241A-4ABE-86B8-6B666A6C7888}" srcId="{7B96E9DE-89CF-47E5-91BD-382848E014E4}" destId="{39A6F88C-7D47-4DE0-92C5-787B451168B8}" srcOrd="0" destOrd="0" parTransId="{96ECB7A4-3FE8-416A-A23C-7C2174DCEF89}" sibTransId="{5AB33747-A442-4893-9F0A-3BCE79585424}"/>
    <dgm:cxn modelId="{CB96EEEB-FFEF-42D3-AB1F-0C01FFBEFB0C}" type="presOf" srcId="{A501082F-10AF-4D57-988C-1BE928959A5F}" destId="{A27D1F9C-90A7-46AE-9D85-C34A8438A947}" srcOrd="0" destOrd="1" presId="urn:microsoft.com/office/officeart/2005/8/layout/hList6"/>
    <dgm:cxn modelId="{4A6362AD-6A92-4808-B663-B74EA3CA4BC1}" type="presOf" srcId="{F97849AA-3425-4151-8D66-06BC89954D96}" destId="{21F2F87F-F03F-4F94-A55F-CC06AA3C9D7C}" srcOrd="0" destOrd="4" presId="urn:microsoft.com/office/officeart/2005/8/layout/hList6"/>
    <dgm:cxn modelId="{7EBF7010-EEC1-4840-B7B3-0531EE93D8EC}" type="presOf" srcId="{80C70390-5449-43AB-AC8E-5284A64E8D93}" destId="{3285809A-0968-479C-8922-65C7CA9E3483}" srcOrd="0" destOrd="0" presId="urn:microsoft.com/office/officeart/2005/8/layout/hList6"/>
    <dgm:cxn modelId="{13D5D00C-2A87-44D2-A69C-A1EEA469904C}" type="presOf" srcId="{DEEBC89C-B8D2-4319-999F-E9BB39D74DC7}" destId="{21F2F87F-F03F-4F94-A55F-CC06AA3C9D7C}" srcOrd="0" destOrd="3" presId="urn:microsoft.com/office/officeart/2005/8/layout/hList6"/>
    <dgm:cxn modelId="{060C36ED-CBC5-450D-B5E4-88F894510EC4}" type="presOf" srcId="{B16B6A68-A602-474C-B4E0-688459055072}" destId="{DC336112-4DB0-428C-861D-5F01CDC26AC4}" srcOrd="0" destOrd="1" presId="urn:microsoft.com/office/officeart/2005/8/layout/hList6"/>
    <dgm:cxn modelId="{282A1FB4-1B6C-427D-8374-4FCB480A5E5F}" srcId="{49D2F1BB-15D2-4F7F-8FA8-9A2C4E06A121}" destId="{EEAB9D0F-5FF1-494E-9ADF-917BBB21603C}" srcOrd="0" destOrd="0" parTransId="{2BE5CAE0-223E-4D18-8566-8070E6219DD5}" sibTransId="{70F213B4-3A64-454C-B33F-1361384B1EF8}"/>
    <dgm:cxn modelId="{B1D2B024-06C0-4262-8C81-4DFCA3C6EEB3}" type="presOf" srcId="{79F4F38C-9F33-4A27-AD0F-9EFCBCA40277}" destId="{21F2F87F-F03F-4F94-A55F-CC06AA3C9D7C}" srcOrd="0" destOrd="5" presId="urn:microsoft.com/office/officeart/2005/8/layout/hList6"/>
    <dgm:cxn modelId="{6F0A83D0-9A52-40B1-8C93-BD911B040931}" srcId="{7B96E9DE-89CF-47E5-91BD-382848E014E4}" destId="{52D57719-FE4A-4350-9E8C-53B0B3406E49}" srcOrd="1" destOrd="0" parTransId="{CD36DE04-A6E4-4349-A55C-52A6A7900E74}" sibTransId="{844F3777-42D1-4B38-A51A-E628B7DA612F}"/>
    <dgm:cxn modelId="{B6741774-C992-4F3B-9442-88DB72DA453F}" srcId="{7B96E9DE-89CF-47E5-91BD-382848E014E4}" destId="{DEEBC89C-B8D2-4319-999F-E9BB39D74DC7}" srcOrd="2" destOrd="0" parTransId="{568C326A-E3E0-4D6F-B59F-2E81ABB003F9}" sibTransId="{01F8C543-4114-4ADB-932D-A4413BA66543}"/>
    <dgm:cxn modelId="{AA19C0D2-6EEC-434D-9DF5-59DC777508FD}" srcId="{FF27E204-2BFD-45DA-A939-2347514F0FD2}" destId="{32F74A2F-7BE2-412D-99BD-9C74DB7D84EF}" srcOrd="1" destOrd="0" parTransId="{37871C02-A6A4-4492-AE85-965AE32D5CE7}" sibTransId="{FF8ECC32-650C-4DDA-A3DF-589BDED47E9E}"/>
    <dgm:cxn modelId="{035A1F42-C2A3-4374-8B12-22288561B3F0}" srcId="{80C70390-5449-43AB-AC8E-5284A64E8D93}" destId="{7B96E9DE-89CF-47E5-91BD-382848E014E4}" srcOrd="4" destOrd="0" parTransId="{10F98058-D366-4529-A0F5-DF42A82DB1CD}" sibTransId="{B90ED1A7-B394-410B-990A-E2A50B8255CA}"/>
    <dgm:cxn modelId="{E0AE361E-2D73-4DC5-B4E4-7BEB5594532A}" type="presOf" srcId="{F5794A6F-A4F4-4C26-98FF-175544B48490}" destId="{4D0BC04A-82B5-458B-917A-750DE12E66BA}" srcOrd="0" destOrd="2" presId="urn:microsoft.com/office/officeart/2005/8/layout/hList6"/>
    <dgm:cxn modelId="{CA283B56-A0D4-4833-AACE-914126E2D779}" srcId="{BD1B709D-6AF2-4D40-B978-EDEB19BF0697}" destId="{B16B6A68-A602-474C-B4E0-688459055072}" srcOrd="0" destOrd="0" parTransId="{987AFC05-0E17-4645-9AA9-C2258D309EC5}" sibTransId="{9612E10D-8284-4560-AA17-B58DE5ABD49F}"/>
    <dgm:cxn modelId="{7657E0EB-B197-493E-8F55-B326D16FF70F}" type="presOf" srcId="{49D2F1BB-15D2-4F7F-8FA8-9A2C4E06A121}" destId="{4D0BC04A-82B5-458B-917A-750DE12E66BA}" srcOrd="0" destOrd="0" presId="urn:microsoft.com/office/officeart/2005/8/layout/hList6"/>
    <dgm:cxn modelId="{BBBF0653-218A-433A-91A9-08C7A928B262}" type="presOf" srcId="{3B52ED43-CBE1-4C46-BB39-897B266CFCAC}" destId="{AC54EFA7-9FDD-4196-B3EC-5FEED848C868}" srcOrd="0" destOrd="2" presId="urn:microsoft.com/office/officeart/2005/8/layout/hList6"/>
    <dgm:cxn modelId="{B3C3DA17-0879-480F-8569-3ED54D5D1661}" type="presOf" srcId="{7B96E9DE-89CF-47E5-91BD-382848E014E4}" destId="{21F2F87F-F03F-4F94-A55F-CC06AA3C9D7C}" srcOrd="0" destOrd="0" presId="urn:microsoft.com/office/officeart/2005/8/layout/hList6"/>
    <dgm:cxn modelId="{38321917-2D45-47C9-B3D5-E334BB3A710D}" type="presOf" srcId="{32F74A2F-7BE2-412D-99BD-9C74DB7D84EF}" destId="{A27D1F9C-90A7-46AE-9D85-C34A8438A947}" srcOrd="0" destOrd="2" presId="urn:microsoft.com/office/officeart/2005/8/layout/hList6"/>
    <dgm:cxn modelId="{8202039B-ED05-4488-8706-5CBD8CBAEAE7}" srcId="{77D52871-419F-4D58-B6D4-865128B29676}" destId="{3B52ED43-CBE1-4C46-BB39-897B266CFCAC}" srcOrd="1" destOrd="0" parTransId="{FAB4B1CE-EA76-4E0E-9F19-472223FC10C4}" sibTransId="{57B15DEF-13F3-4C8D-B224-D3BC0863E67E}"/>
    <dgm:cxn modelId="{F500B17B-A6F3-44F1-951E-84956DAB6288}" type="presOf" srcId="{EEAB9D0F-5FF1-494E-9ADF-917BBB21603C}" destId="{4D0BC04A-82B5-458B-917A-750DE12E66BA}" srcOrd="0" destOrd="1" presId="urn:microsoft.com/office/officeart/2005/8/layout/hList6"/>
    <dgm:cxn modelId="{96284361-35F4-431C-B7C5-BAAC2E4D0EF8}" srcId="{77D52871-419F-4D58-B6D4-865128B29676}" destId="{34DB3A5B-A9B4-4E02-A279-5EAD9BDF3549}" srcOrd="0" destOrd="0" parTransId="{7AA425B5-7DBA-49BD-A59F-98A4D526FBCC}" sibTransId="{BF327DA9-A082-462B-8416-903FA9C719EC}"/>
    <dgm:cxn modelId="{8E78077D-97E7-4DBD-B357-C69A3FE99446}" type="presOf" srcId="{34DB3A5B-A9B4-4E02-A279-5EAD9BDF3549}" destId="{AC54EFA7-9FDD-4196-B3EC-5FEED848C868}" srcOrd="0" destOrd="1" presId="urn:microsoft.com/office/officeart/2005/8/layout/hList6"/>
    <dgm:cxn modelId="{64AFB2F6-A2C8-40E0-A60A-8B549A4B0476}" srcId="{FF27E204-2BFD-45DA-A939-2347514F0FD2}" destId="{A501082F-10AF-4D57-988C-1BE928959A5F}" srcOrd="0" destOrd="0" parTransId="{AD6D6108-7415-47F6-8154-A369332EE6CE}" sibTransId="{91F7EFC8-D2E7-4680-A5F9-BDD755B2CFB6}"/>
    <dgm:cxn modelId="{7979C9D2-1523-4E5E-9A0E-7588B32FDBE1}" type="presOf" srcId="{BD1B709D-6AF2-4D40-B978-EDEB19BF0697}" destId="{DC336112-4DB0-428C-861D-5F01CDC26AC4}" srcOrd="0" destOrd="0" presId="urn:microsoft.com/office/officeart/2005/8/layout/hList6"/>
    <dgm:cxn modelId="{7A23F37A-BE2A-4D68-B5B0-4F8B8A3384E9}" srcId="{49D2F1BB-15D2-4F7F-8FA8-9A2C4E06A121}" destId="{F5794A6F-A4F4-4C26-98FF-175544B48490}" srcOrd="1" destOrd="0" parTransId="{0D8EFF29-6300-4BCF-B59F-ED6F62D3203C}" sibTransId="{B55C0281-364F-40E9-9B26-02E70761F325}"/>
    <dgm:cxn modelId="{9D643F2C-8207-420C-9586-8451D3CDCC49}" srcId="{BD1B709D-6AF2-4D40-B978-EDEB19BF0697}" destId="{B0ABE827-5606-4DAF-93F3-AAD5D2814629}" srcOrd="1" destOrd="0" parTransId="{0B1BEAF3-18C1-4188-8B42-AD6E195973F2}" sibTransId="{5D78C106-107D-4C0E-BB80-DCBA9888D894}"/>
    <dgm:cxn modelId="{77A126F9-6A1B-4201-97B7-7F32A74CEFBB}" srcId="{80C70390-5449-43AB-AC8E-5284A64E8D93}" destId="{BD1B709D-6AF2-4D40-B978-EDEB19BF0697}" srcOrd="0" destOrd="0" parTransId="{CCE80003-CE10-496C-9BF4-81B081DC966C}" sibTransId="{D551617C-7A11-4C51-9896-427ABB168409}"/>
    <dgm:cxn modelId="{AEF8F96F-6F86-4AB1-86E4-C5A7BC1DE112}" type="presOf" srcId="{FF27E204-2BFD-45DA-A939-2347514F0FD2}" destId="{A27D1F9C-90A7-46AE-9D85-C34A8438A947}" srcOrd="0" destOrd="0" presId="urn:microsoft.com/office/officeart/2005/8/layout/hList6"/>
    <dgm:cxn modelId="{970EE5D5-2861-454D-A24E-0CA05E0F7EB8}" srcId="{80C70390-5449-43AB-AC8E-5284A64E8D93}" destId="{77D52871-419F-4D58-B6D4-865128B29676}" srcOrd="3" destOrd="0" parTransId="{062452FE-99C9-4F86-AAA8-37A8D403150E}" sibTransId="{BFD678EA-AC2E-49E7-B601-A194D8B6B4E5}"/>
    <dgm:cxn modelId="{7BB811A8-6078-4C86-A394-85D8FBD38B8B}" srcId="{80C70390-5449-43AB-AC8E-5284A64E8D93}" destId="{49D2F1BB-15D2-4F7F-8FA8-9A2C4E06A121}" srcOrd="1" destOrd="0" parTransId="{DD32EB1C-F8E8-4965-B2E9-9C266BE28D8D}" sibTransId="{042945B6-311A-4364-8F27-E7F85E4A3EC5}"/>
    <dgm:cxn modelId="{512C9F53-6AF1-452A-94DE-8904159801BB}" type="presOf" srcId="{52D57719-FE4A-4350-9E8C-53B0B3406E49}" destId="{21F2F87F-F03F-4F94-A55F-CC06AA3C9D7C}" srcOrd="0" destOrd="2" presId="urn:microsoft.com/office/officeart/2005/8/layout/hList6"/>
    <dgm:cxn modelId="{0C82B6D3-0FD4-4F75-9D67-0AA489F4904D}" type="presOf" srcId="{39A6F88C-7D47-4DE0-92C5-787B451168B8}" destId="{21F2F87F-F03F-4F94-A55F-CC06AA3C9D7C}" srcOrd="0" destOrd="1" presId="urn:microsoft.com/office/officeart/2005/8/layout/hList6"/>
    <dgm:cxn modelId="{8561F192-37D7-4099-8D99-C1664E8F5953}" srcId="{80C70390-5449-43AB-AC8E-5284A64E8D93}" destId="{FF27E204-2BFD-45DA-A939-2347514F0FD2}" srcOrd="2" destOrd="0" parTransId="{3C40A364-BED8-4165-BDF4-9345F1C01D10}" sibTransId="{D3717B5C-24E2-4E70-821E-F8B7A231BF8A}"/>
    <dgm:cxn modelId="{AFD4FB82-6EF8-453F-B7DB-626DD4882A3D}" srcId="{7B96E9DE-89CF-47E5-91BD-382848E014E4}" destId="{F97849AA-3425-4151-8D66-06BC89954D96}" srcOrd="3" destOrd="0" parTransId="{C4770423-B7E2-42BE-A2B5-5C3226B495F7}" sibTransId="{91D49956-F75B-4060-B6BC-0A6E8E219B45}"/>
    <dgm:cxn modelId="{650B4005-DA01-44A3-BE7E-FD8EB856DB38}" srcId="{7B96E9DE-89CF-47E5-91BD-382848E014E4}" destId="{79F4F38C-9F33-4A27-AD0F-9EFCBCA40277}" srcOrd="4" destOrd="0" parTransId="{9414EAAF-DA0A-4571-B244-8084AB46B1F6}" sibTransId="{66DC0971-2943-4904-8C63-09ADE0E29B4B}"/>
    <dgm:cxn modelId="{78600874-948D-48FE-9079-9B4F44DD753E}" type="presOf" srcId="{77D52871-419F-4D58-B6D4-865128B29676}" destId="{AC54EFA7-9FDD-4196-B3EC-5FEED848C868}" srcOrd="0" destOrd="0" presId="urn:microsoft.com/office/officeart/2005/8/layout/hList6"/>
    <dgm:cxn modelId="{EEC5C859-3829-4523-A4CA-E14F3062CAEE}" type="presParOf" srcId="{3285809A-0968-479C-8922-65C7CA9E3483}" destId="{DC336112-4DB0-428C-861D-5F01CDC26AC4}" srcOrd="0" destOrd="0" presId="urn:microsoft.com/office/officeart/2005/8/layout/hList6"/>
    <dgm:cxn modelId="{372673DE-859E-44C5-851C-A66E0683B4A9}" type="presParOf" srcId="{3285809A-0968-479C-8922-65C7CA9E3483}" destId="{A21D6D76-54BB-44E2-84DF-3AC7AD8391E9}" srcOrd="1" destOrd="0" presId="urn:microsoft.com/office/officeart/2005/8/layout/hList6"/>
    <dgm:cxn modelId="{C5BC8E86-AA92-4F60-8F94-8DE0143B37FF}" type="presParOf" srcId="{3285809A-0968-479C-8922-65C7CA9E3483}" destId="{4D0BC04A-82B5-458B-917A-750DE12E66BA}" srcOrd="2" destOrd="0" presId="urn:microsoft.com/office/officeart/2005/8/layout/hList6"/>
    <dgm:cxn modelId="{E7FEA1BA-0295-44A4-9810-93EEBCE3723C}" type="presParOf" srcId="{3285809A-0968-479C-8922-65C7CA9E3483}" destId="{9DF63F7F-049D-4B32-9F51-4EE63AA623B9}" srcOrd="3" destOrd="0" presId="urn:microsoft.com/office/officeart/2005/8/layout/hList6"/>
    <dgm:cxn modelId="{C29D237E-C7C1-4D09-AED0-188E27243207}" type="presParOf" srcId="{3285809A-0968-479C-8922-65C7CA9E3483}" destId="{A27D1F9C-90A7-46AE-9D85-C34A8438A947}" srcOrd="4" destOrd="0" presId="urn:microsoft.com/office/officeart/2005/8/layout/hList6"/>
    <dgm:cxn modelId="{20617ADD-4BCE-401F-822F-AF40FBCE345A}" type="presParOf" srcId="{3285809A-0968-479C-8922-65C7CA9E3483}" destId="{D2897A89-4608-4DF1-B17D-82A49CB5CD28}" srcOrd="5" destOrd="0" presId="urn:microsoft.com/office/officeart/2005/8/layout/hList6"/>
    <dgm:cxn modelId="{23CA6FBC-387A-4686-A66C-215A0589086D}" type="presParOf" srcId="{3285809A-0968-479C-8922-65C7CA9E3483}" destId="{AC54EFA7-9FDD-4196-B3EC-5FEED848C868}" srcOrd="6" destOrd="0" presId="urn:microsoft.com/office/officeart/2005/8/layout/hList6"/>
    <dgm:cxn modelId="{8CD594D6-411F-405D-90EE-FE48B7000CBF}" type="presParOf" srcId="{3285809A-0968-479C-8922-65C7CA9E3483}" destId="{8B53F89F-E947-421D-938A-A13DAD4DEBD1}" srcOrd="7" destOrd="0" presId="urn:microsoft.com/office/officeart/2005/8/layout/hList6"/>
    <dgm:cxn modelId="{B19A6C72-6579-46C7-AA44-AF6E5BCC5B7F}" type="presParOf" srcId="{3285809A-0968-479C-8922-65C7CA9E3483}" destId="{21F2F87F-F03F-4F94-A55F-CC06AA3C9D7C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336112-4DB0-428C-861D-5F01CDC26AC4}">
      <dsp:nvSpPr>
        <dsp:cNvPr id="0" name=""/>
        <dsp:cNvSpPr/>
      </dsp:nvSpPr>
      <dsp:spPr>
        <a:xfrm rot="16200000">
          <a:off x="-1179048" y="1184696"/>
          <a:ext cx="4351338" cy="19819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948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Mode</a:t>
          </a:r>
          <a:endParaRPr lang="en-Z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Orientation; or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Review</a:t>
          </a:r>
          <a:endParaRPr lang="en-ZA" sz="2000" kern="1200" dirty="0"/>
        </a:p>
      </dsp:txBody>
      <dsp:txXfrm rot="5400000">
        <a:off x="5649" y="870267"/>
        <a:ext cx="1981944" cy="2610802"/>
      </dsp:txXfrm>
    </dsp:sp>
    <dsp:sp modelId="{4D0BC04A-82B5-458B-917A-750DE12E66BA}">
      <dsp:nvSpPr>
        <dsp:cNvPr id="0" name=""/>
        <dsp:cNvSpPr/>
      </dsp:nvSpPr>
      <dsp:spPr>
        <a:xfrm rot="16200000">
          <a:off x="951541" y="1184696"/>
          <a:ext cx="4351338" cy="1981944"/>
        </a:xfrm>
        <a:prstGeom prst="flowChartManualOperati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948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Programme</a:t>
          </a:r>
          <a:endParaRPr lang="en-Z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Orientation; or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Process</a:t>
          </a:r>
          <a:endParaRPr lang="en-ZA" sz="2000" kern="1200" dirty="0"/>
        </a:p>
      </dsp:txBody>
      <dsp:txXfrm rot="5400000">
        <a:off x="2136238" y="870267"/>
        <a:ext cx="1981944" cy="2610802"/>
      </dsp:txXfrm>
    </dsp:sp>
    <dsp:sp modelId="{A27D1F9C-90A7-46AE-9D85-C34A8438A947}">
      <dsp:nvSpPr>
        <dsp:cNvPr id="0" name=""/>
        <dsp:cNvSpPr/>
      </dsp:nvSpPr>
      <dsp:spPr>
        <a:xfrm rot="16200000">
          <a:off x="3082131" y="1184696"/>
          <a:ext cx="4351338" cy="19819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948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Module</a:t>
          </a:r>
          <a:endParaRPr lang="en-Z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Orientation; or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Process</a:t>
          </a:r>
          <a:endParaRPr lang="en-ZA" sz="2000" kern="1200" dirty="0"/>
        </a:p>
      </dsp:txBody>
      <dsp:txXfrm rot="5400000">
        <a:off x="4266828" y="870267"/>
        <a:ext cx="1981944" cy="2610802"/>
      </dsp:txXfrm>
    </dsp:sp>
    <dsp:sp modelId="{AC54EFA7-9FDD-4196-B3EC-5FEED848C868}">
      <dsp:nvSpPr>
        <dsp:cNvPr id="0" name=""/>
        <dsp:cNvSpPr/>
      </dsp:nvSpPr>
      <dsp:spPr>
        <a:xfrm rot="16200000">
          <a:off x="5212720" y="1184696"/>
          <a:ext cx="4351338" cy="19819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948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Materials</a:t>
          </a:r>
          <a:endParaRPr lang="en-Z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Orientation; or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smtClean="0"/>
            <a:t>Process</a:t>
          </a:r>
          <a:endParaRPr lang="en-ZA" sz="2000" kern="1200" dirty="0"/>
        </a:p>
      </dsp:txBody>
      <dsp:txXfrm rot="5400000">
        <a:off x="6397417" y="870267"/>
        <a:ext cx="1981944" cy="2610802"/>
      </dsp:txXfrm>
    </dsp:sp>
    <dsp:sp modelId="{21F2F87F-F03F-4F94-A55F-CC06AA3C9D7C}">
      <dsp:nvSpPr>
        <dsp:cNvPr id="0" name=""/>
        <dsp:cNvSpPr/>
      </dsp:nvSpPr>
      <dsp:spPr>
        <a:xfrm rot="16200000">
          <a:off x="7343310" y="1184696"/>
          <a:ext cx="4351338" cy="19819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948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Review</a:t>
          </a:r>
          <a:endParaRPr lang="en-Z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Mode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Programme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Module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Materials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/>
            <a:t>Accreditation</a:t>
          </a:r>
          <a:endParaRPr lang="en-ZA" sz="2000" kern="1200" dirty="0"/>
        </a:p>
      </dsp:txBody>
      <dsp:txXfrm rot="5400000">
        <a:off x="8528007" y="870267"/>
        <a:ext cx="1981944" cy="2610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0ACB7-55F6-4004-A49B-D57513430605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1404B-1F6D-40C2-8DA2-CF821B20EA8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37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05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75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356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616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468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957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511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428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46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111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073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1819A-E749-4088-B408-03F8E37CAF8B}" type="datetimeFigureOut">
              <a:rPr lang="en-ZA" smtClean="0"/>
              <a:t>2015-12-01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7C43A-5F16-435C-881E-D636D9EA7CB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92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Model and programme design support processes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Tony Mays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11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Interlinked conversations …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6045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908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1. Mode and models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1-day workshop for institutional decision-makers and programme designers exploring:</a:t>
            </a:r>
          </a:p>
          <a:p>
            <a:pPr lvl="1"/>
            <a:r>
              <a:rPr lang="en-ZA" dirty="0" smtClean="0"/>
              <a:t>Policy framework</a:t>
            </a:r>
          </a:p>
          <a:p>
            <a:pPr lvl="1"/>
            <a:r>
              <a:rPr lang="en-ZA" dirty="0" smtClean="0"/>
              <a:t>Modes of provision</a:t>
            </a:r>
          </a:p>
          <a:p>
            <a:pPr lvl="1"/>
            <a:r>
              <a:rPr lang="en-ZA" dirty="0" smtClean="0"/>
              <a:t>Costing scenarios</a:t>
            </a:r>
          </a:p>
          <a:p>
            <a:pPr marL="457200" lvl="1" indent="0">
              <a:buNone/>
            </a:pPr>
            <a:r>
              <a:rPr lang="en-ZA" dirty="0" smtClean="0"/>
              <a:t>Or</a:t>
            </a:r>
          </a:p>
          <a:p>
            <a:pPr lvl="1"/>
            <a:r>
              <a:rPr lang="en-ZA" dirty="0" smtClean="0"/>
              <a:t>3 2-hour sessions</a:t>
            </a:r>
          </a:p>
          <a:p>
            <a:pPr marL="228600" lvl="1">
              <a:spcBef>
                <a:spcPts val="1000"/>
              </a:spcBef>
            </a:pPr>
            <a:r>
              <a:rPr lang="en-ZA" sz="2800" dirty="0"/>
              <a:t>May be followed by “homework”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11258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2. Programme design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0.5-day workshop if orientation for decision-makers only</a:t>
            </a:r>
          </a:p>
          <a:p>
            <a:r>
              <a:rPr lang="en-ZA" dirty="0" smtClean="0"/>
              <a:t>2-3 day workshop if developing an actual programme outline, diagrammatic overview and student orientation with practitioners</a:t>
            </a:r>
          </a:p>
          <a:p>
            <a:r>
              <a:rPr lang="en-ZA" dirty="0" smtClean="0"/>
              <a:t>3-5 day workshop if doing all of the above </a:t>
            </a:r>
            <a:r>
              <a:rPr lang="en-ZA" dirty="0" smtClean="0">
                <a:solidFill>
                  <a:srgbClr val="FF0000"/>
                </a:solidFill>
              </a:rPr>
              <a:t>and</a:t>
            </a:r>
            <a:r>
              <a:rPr lang="en-ZA" dirty="0" smtClean="0"/>
              <a:t> developing an implementation model and accreditation application</a:t>
            </a:r>
          </a:p>
          <a:p>
            <a:r>
              <a:rPr lang="en-ZA" dirty="0" smtClean="0"/>
              <a:t>Followed by “homework”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5194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3. Module design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O,5 day workshop if providing only an overview of the process to decision-makers</a:t>
            </a:r>
          </a:p>
          <a:p>
            <a:r>
              <a:rPr lang="en-ZA" dirty="0"/>
              <a:t>2-3 day workshop if developing </a:t>
            </a:r>
            <a:r>
              <a:rPr lang="en-ZA" dirty="0" smtClean="0"/>
              <a:t>actual module outlines, </a:t>
            </a:r>
            <a:r>
              <a:rPr lang="en-ZA" dirty="0"/>
              <a:t>diagrammatic </a:t>
            </a:r>
            <a:r>
              <a:rPr lang="en-ZA" dirty="0" smtClean="0"/>
              <a:t>overviews </a:t>
            </a:r>
            <a:r>
              <a:rPr lang="en-ZA" dirty="0"/>
              <a:t>and student </a:t>
            </a:r>
            <a:r>
              <a:rPr lang="en-ZA" dirty="0" smtClean="0"/>
              <a:t>orientation with practitioners</a:t>
            </a:r>
            <a:endParaRPr lang="en-ZA" dirty="0"/>
          </a:p>
          <a:p>
            <a:r>
              <a:rPr lang="en-ZA" dirty="0" smtClean="0"/>
              <a:t>3-4 </a:t>
            </a:r>
            <a:r>
              <a:rPr lang="en-ZA" dirty="0"/>
              <a:t>day workshop if doing all of the above </a:t>
            </a:r>
            <a:r>
              <a:rPr lang="en-ZA" dirty="0">
                <a:solidFill>
                  <a:srgbClr val="FF0000"/>
                </a:solidFill>
              </a:rPr>
              <a:t>and</a:t>
            </a:r>
            <a:r>
              <a:rPr lang="en-ZA" dirty="0"/>
              <a:t> </a:t>
            </a:r>
            <a:r>
              <a:rPr lang="en-ZA" dirty="0" smtClean="0"/>
              <a:t>developing module storyboards</a:t>
            </a:r>
          </a:p>
          <a:p>
            <a:r>
              <a:rPr lang="en-ZA" dirty="0" smtClean="0"/>
              <a:t>3-5 day workshop if also including an orientation to OER</a:t>
            </a:r>
          </a:p>
          <a:p>
            <a:r>
              <a:rPr lang="en-ZA" dirty="0" smtClean="0"/>
              <a:t>Followed by “homework”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62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4. Materials development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Three 1.5-hour sessions (for decision-makers requiring orientation only) or three 4-hour sessions (for practitioners developing in practice)</a:t>
            </a:r>
          </a:p>
          <a:p>
            <a:pPr lvl="1"/>
            <a:r>
              <a:rPr lang="en-ZA" dirty="0" smtClean="0"/>
              <a:t>Activity-based programme design: coherence from programme to module to theme/topic/unit</a:t>
            </a:r>
          </a:p>
          <a:p>
            <a:pPr lvl="1"/>
            <a:r>
              <a:rPr lang="en-ZA" dirty="0" smtClean="0"/>
              <a:t>Developing authentic learning activities, sequencing and progression</a:t>
            </a:r>
          </a:p>
          <a:p>
            <a:pPr lvl="1"/>
            <a:r>
              <a:rPr lang="en-ZA" dirty="0" smtClean="0"/>
              <a:t>Orientation to OER</a:t>
            </a:r>
          </a:p>
          <a:p>
            <a:pPr marL="228600" lvl="1">
              <a:spcBef>
                <a:spcPts val="1000"/>
              </a:spcBef>
            </a:pPr>
            <a:r>
              <a:rPr lang="en-ZA" sz="2800" dirty="0"/>
              <a:t>Followed by “homework”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26871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5. Review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Developing criteria: 1.5 hours</a:t>
            </a:r>
          </a:p>
          <a:p>
            <a:r>
              <a:rPr lang="en-ZA" dirty="0" smtClean="0"/>
              <a:t>Practising review against criteria: 1.5 hours</a:t>
            </a:r>
          </a:p>
          <a:p>
            <a:r>
              <a:rPr lang="en-ZA" dirty="0" smtClean="0"/>
              <a:t>Reviewing and providing feedback: 3 hours</a:t>
            </a:r>
          </a:p>
          <a:p>
            <a:r>
              <a:rPr lang="en-ZA" dirty="0" smtClean="0"/>
              <a:t>Revision “homework)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4354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259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Model and programme design support processes</vt:lpstr>
      <vt:lpstr>Interlinked conversations …</vt:lpstr>
      <vt:lpstr>1. Mode and models</vt:lpstr>
      <vt:lpstr>2. Programme design</vt:lpstr>
      <vt:lpstr>3. Module design</vt:lpstr>
      <vt:lpstr>4. Materials development</vt:lpstr>
      <vt:lpstr>5. Review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 on practice</dc:title>
  <dc:creator>Tony Mays</dc:creator>
  <cp:lastModifiedBy>Tony Mays</cp:lastModifiedBy>
  <cp:revision>7</cp:revision>
  <dcterms:created xsi:type="dcterms:W3CDTF">2015-10-02T08:07:30Z</dcterms:created>
  <dcterms:modified xsi:type="dcterms:W3CDTF">2015-12-01T13:11:15Z</dcterms:modified>
</cp:coreProperties>
</file>